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4" r:id="rId1"/>
  </p:sldMasterIdLst>
  <p:notesMasterIdLst>
    <p:notesMasterId r:id="rId8"/>
  </p:notesMasterIdLst>
  <p:sldIdLst>
    <p:sldId id="256" r:id="rId2"/>
    <p:sldId id="257" r:id="rId3"/>
    <p:sldId id="280" r:id="rId4"/>
    <p:sldId id="281" r:id="rId5"/>
    <p:sldId id="282" r:id="rId6"/>
    <p:sldId id="268" r:id="rId7"/>
  </p:sldIdLst>
  <p:sldSz cx="12192000" cy="6858000"/>
  <p:notesSz cx="6973888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85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122" autoAdjust="0"/>
    <p:restoredTop sz="94660"/>
  </p:normalViewPr>
  <p:slideViewPr>
    <p:cSldViewPr snapToGrid="0">
      <p:cViewPr varScale="1">
        <p:scale>
          <a:sx n="47" d="100"/>
          <a:sy n="47" d="100"/>
        </p:scale>
        <p:origin x="61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2018" cy="463408"/>
          </a:xfrm>
          <a:prstGeom prst="rect">
            <a:avLst/>
          </a:prstGeom>
        </p:spPr>
        <p:txBody>
          <a:bodyPr vert="horz" lIns="92620" tIns="46310" rIns="92620" bIns="4631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0256" y="0"/>
            <a:ext cx="3022018" cy="463408"/>
          </a:xfrm>
          <a:prstGeom prst="rect">
            <a:avLst/>
          </a:prstGeom>
        </p:spPr>
        <p:txBody>
          <a:bodyPr vert="horz" lIns="92620" tIns="46310" rIns="92620" bIns="46310" rtlCol="0"/>
          <a:lstStyle>
            <a:lvl1pPr algn="r">
              <a:defRPr sz="1200"/>
            </a:lvl1pPr>
          </a:lstStyle>
          <a:p>
            <a:fld id="{C586D9D0-2E9B-4F2F-924A-B3B3E9CFCAEC}" type="datetimeFigureOut">
              <a:rPr lang="en-US" smtClean="0"/>
              <a:t>5/5/2016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1154113"/>
            <a:ext cx="5541962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620" tIns="46310" rIns="92620" bIns="4631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7389" y="4444861"/>
            <a:ext cx="5579110" cy="3636705"/>
          </a:xfrm>
          <a:prstGeom prst="rect">
            <a:avLst/>
          </a:prstGeom>
        </p:spPr>
        <p:txBody>
          <a:bodyPr vert="horz" lIns="92620" tIns="46310" rIns="92620" bIns="4631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22018" cy="463407"/>
          </a:xfrm>
          <a:prstGeom prst="rect">
            <a:avLst/>
          </a:prstGeom>
        </p:spPr>
        <p:txBody>
          <a:bodyPr vert="horz" lIns="92620" tIns="46310" rIns="92620" bIns="4631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0256" y="8772669"/>
            <a:ext cx="3022018" cy="463407"/>
          </a:xfrm>
          <a:prstGeom prst="rect">
            <a:avLst/>
          </a:prstGeom>
        </p:spPr>
        <p:txBody>
          <a:bodyPr vert="horz" lIns="92620" tIns="46310" rIns="92620" bIns="46310" rtlCol="0" anchor="b"/>
          <a:lstStyle>
            <a:lvl1pPr algn="r">
              <a:defRPr sz="1200"/>
            </a:lvl1pPr>
          </a:lstStyle>
          <a:p>
            <a:fld id="{456C487D-E38B-444A-A8D9-A3853809D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872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C487D-E38B-444A-A8D9-A3853809DE0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4989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C487D-E38B-444A-A8D9-A3853809DE0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8548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C487D-E38B-444A-A8D9-A3853809DE0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1551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C487D-E38B-444A-A8D9-A3853809DE0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398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Slide - Lighthouse, Mountains, Full Logo, 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34453" y="3235764"/>
            <a:ext cx="5865181" cy="713497"/>
          </a:xfrm>
        </p:spPr>
        <p:txBody>
          <a:bodyPr anchor="ctr">
            <a:normAutofit/>
          </a:bodyPr>
          <a:lstStyle>
            <a:lvl1pPr algn="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010492" y="2928374"/>
            <a:ext cx="4489142" cy="614779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Master subtitle style (date)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887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Manufacturing 2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335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412" y="5687777"/>
            <a:ext cx="1006412" cy="6983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3346" y="159510"/>
            <a:ext cx="7181469" cy="557215"/>
          </a:xfrm>
        </p:spPr>
        <p:txBody>
          <a:bodyPr>
            <a:normAutofit/>
          </a:bodyPr>
          <a:lstStyle>
            <a:lvl1pPr algn="l">
              <a:defRPr sz="32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93045"/>
            <a:ext cx="10515600" cy="475535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 smtClean="0"/>
              <a:t>Text slide – small amount of copy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1633346" y="517741"/>
            <a:ext cx="7181469" cy="571353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094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 - Title, Long Text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228727"/>
            <a:ext cx="10515600" cy="5019673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Text slide – long amount of copy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9426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Title, Small Char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412" y="5687777"/>
            <a:ext cx="1006412" cy="6983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3" hasCustomPrompt="1"/>
          </p:nvPr>
        </p:nvSpPr>
        <p:spPr>
          <a:xfrm>
            <a:off x="838200" y="1228727"/>
            <a:ext cx="10515600" cy="4174280"/>
          </a:xfrm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 smtClean="0"/>
              <a:t>Small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564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Title, Large Chart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hart Placeholder 4"/>
          <p:cNvSpPr>
            <a:spLocks noGrp="1"/>
          </p:cNvSpPr>
          <p:nvPr>
            <p:ph type="chart" sz="quarter" idx="13" hasCustomPrompt="1"/>
          </p:nvPr>
        </p:nvSpPr>
        <p:spPr>
          <a:xfrm>
            <a:off x="838200" y="1228726"/>
            <a:ext cx="10515600" cy="5172073"/>
          </a:xfrm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 smtClean="0"/>
              <a:t>Large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267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- Title, Small SmartAr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martArt Placeholder 7"/>
          <p:cNvSpPr>
            <a:spLocks noGrp="1"/>
          </p:cNvSpPr>
          <p:nvPr>
            <p:ph type="dgm" sz="quarter" idx="15" hasCustomPrompt="1"/>
          </p:nvPr>
        </p:nvSpPr>
        <p:spPr>
          <a:xfrm>
            <a:off x="838200" y="1225550"/>
            <a:ext cx="10515600" cy="4189413"/>
          </a:xfrm>
        </p:spPr>
        <p:txBody>
          <a:bodyPr/>
          <a:lstStyle>
            <a:lvl1pPr>
              <a:defRPr>
                <a:solidFill>
                  <a:srgbClr val="728591"/>
                </a:solidFill>
              </a:defRPr>
            </a:lvl1pPr>
          </a:lstStyle>
          <a:p>
            <a:r>
              <a:rPr lang="en-US" dirty="0" smtClean="0"/>
              <a:t>Small SmartArt Graphic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412" y="5687777"/>
            <a:ext cx="1006412" cy="6983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401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- Title, Large SmartArt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martArt Placeholder 6"/>
          <p:cNvSpPr>
            <a:spLocks noGrp="1"/>
          </p:cNvSpPr>
          <p:nvPr>
            <p:ph type="dgm" sz="quarter" idx="15" hasCustomPrompt="1"/>
          </p:nvPr>
        </p:nvSpPr>
        <p:spPr>
          <a:xfrm>
            <a:off x="838200" y="1228725"/>
            <a:ext cx="10515600" cy="5172075"/>
          </a:xfrm>
        </p:spPr>
        <p:txBody>
          <a:bodyPr/>
          <a:lstStyle>
            <a:lvl1pPr>
              <a:defRPr>
                <a:solidFill>
                  <a:srgbClr val="728591"/>
                </a:solidFill>
              </a:defRPr>
            </a:lvl1pPr>
          </a:lstStyle>
          <a:p>
            <a:r>
              <a:rPr lang="en-US" dirty="0" smtClean="0"/>
              <a:t>Large SmartArt Graphic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215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- Small Image, Title, Bar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412" y="5687777"/>
            <a:ext cx="1006412" cy="6983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838200" y="1228727"/>
            <a:ext cx="10515600" cy="417428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 smtClean="0"/>
              <a:t>Small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170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- Small Image, Text, Title, Bar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412" y="5687777"/>
            <a:ext cx="1006412" cy="6983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186523" y="1775339"/>
            <a:ext cx="5157834" cy="313020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 smtClean="0"/>
              <a:t>Small Image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5539666" y="1281613"/>
            <a:ext cx="6395158" cy="420167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 smtClean="0"/>
              <a:t>Text slide – small amount of copy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3345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2 - Small Image, Text, Title, Bar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412" y="5687777"/>
            <a:ext cx="1006412" cy="6983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776990" y="1896631"/>
            <a:ext cx="5157834" cy="313020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 smtClean="0"/>
              <a:t>Small Image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177553" y="1360900"/>
            <a:ext cx="6395158" cy="420167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 smtClean="0"/>
              <a:t>Text slide – small amount of copy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7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- Medium Image, Title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838200" y="1228726"/>
            <a:ext cx="10515600" cy="519112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 smtClean="0"/>
              <a:t>Medium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866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 - Title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412" y="5687777"/>
            <a:ext cx="1006412" cy="6983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228727"/>
            <a:ext cx="10515600" cy="5019673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 smtClean="0"/>
              <a:t>Text slide – small amount of copy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262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- Medium Image, Text, Title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208718" y="1290869"/>
            <a:ext cx="4975842" cy="512768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 smtClean="0"/>
              <a:t>Medium Image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70990" y="1290987"/>
            <a:ext cx="6688121" cy="5127568"/>
          </a:xfrm>
        </p:spPr>
        <p:txBody>
          <a:bodyPr>
            <a:normAutofit/>
          </a:bodyPr>
          <a:lstStyle>
            <a:lvl1pPr>
              <a:defRPr sz="2000" baseline="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 smtClean="0"/>
              <a:t>Text slide – medium amount of copy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70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2 - Medium Image, Text, Title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7035646" y="1311318"/>
            <a:ext cx="4975842" cy="512768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 smtClean="0"/>
              <a:t>Medium Image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177553" y="1311318"/>
            <a:ext cx="6688121" cy="5127568"/>
          </a:xfrm>
        </p:spPr>
        <p:txBody>
          <a:bodyPr>
            <a:normAutofit/>
          </a:bodyPr>
          <a:lstStyle>
            <a:lvl1pPr>
              <a:defRPr sz="2000" baseline="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 smtClean="0"/>
              <a:t>Text slide – medium amount of copy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1418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- Large Image,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04775" y="6650830"/>
            <a:ext cx="2743200" cy="138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838200" y="1228726"/>
            <a:ext cx="10515600" cy="556021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 smtClean="0"/>
              <a:t>Large Image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9519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 - Logo, Bar,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412" y="5687777"/>
            <a:ext cx="1006412" cy="69838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09998"/>
            <a:ext cx="12192000" cy="894952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90500" y="609998"/>
            <a:ext cx="11811000" cy="894952"/>
          </a:xfrm>
        </p:spPr>
        <p:txBody>
          <a:bodyPr anchor="ctr">
            <a:normAutofit/>
          </a:bodyPr>
          <a:lstStyle>
            <a:lvl1pPr algn="l">
              <a:defRPr sz="2800" i="1"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Section Divider No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200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 - Logo, Bar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412" y="5687777"/>
            <a:ext cx="1006412" cy="69838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09998"/>
            <a:ext cx="12192000" cy="894952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90500" y="609998"/>
            <a:ext cx="11811000" cy="894952"/>
          </a:xfrm>
        </p:spPr>
        <p:txBody>
          <a:bodyPr anchor="ctr">
            <a:normAutofit/>
          </a:bodyPr>
          <a:lstStyle>
            <a:lvl1pPr algn="l">
              <a:defRPr sz="28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Section Divider Image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1574006"/>
            <a:ext cx="12192000" cy="38290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5058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Pottery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412" y="5687777"/>
            <a:ext cx="1006412" cy="6983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32"/>
            <a:ext cx="12192000" cy="133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8250" y="229933"/>
            <a:ext cx="7372350" cy="557215"/>
          </a:xfrm>
        </p:spPr>
        <p:txBody>
          <a:bodyPr>
            <a:normAutofit/>
          </a:bodyPr>
          <a:lstStyle>
            <a:lvl1pPr algn="l">
              <a:defRPr sz="32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93045"/>
            <a:ext cx="10515600" cy="475535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 smtClean="0"/>
              <a:t>Text slide – small amount of copy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1238250" y="577599"/>
            <a:ext cx="7372350" cy="571353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938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Pharma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335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412" y="5687777"/>
            <a:ext cx="1006412" cy="6983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4475" y="201358"/>
            <a:ext cx="7067550" cy="557215"/>
          </a:xfrm>
        </p:spPr>
        <p:txBody>
          <a:bodyPr>
            <a:normAutofit/>
          </a:bodyPr>
          <a:lstStyle>
            <a:lvl1pPr algn="l">
              <a:defRPr sz="32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93045"/>
            <a:ext cx="10515600" cy="475535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 smtClean="0"/>
              <a:t>Text slide – small amount of copy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1514475" y="549024"/>
            <a:ext cx="7067550" cy="571353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935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Mtns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412" y="5687777"/>
            <a:ext cx="1006412" cy="6983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3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7275" y="205230"/>
            <a:ext cx="6029326" cy="557215"/>
          </a:xfrm>
        </p:spPr>
        <p:txBody>
          <a:bodyPr>
            <a:normAutofit/>
          </a:bodyPr>
          <a:lstStyle>
            <a:lvl1pPr algn="l">
              <a:defRPr sz="32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93045"/>
            <a:ext cx="10515600" cy="475535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 smtClean="0"/>
              <a:t>Text slide – small amount of copy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1057275" y="563461"/>
            <a:ext cx="6029325" cy="571353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4791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Seaport Industrial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581"/>
            <a:ext cx="12192000" cy="13335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412" y="5687777"/>
            <a:ext cx="1006412" cy="6983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9323" y="205230"/>
            <a:ext cx="6195776" cy="557215"/>
          </a:xfrm>
        </p:spPr>
        <p:txBody>
          <a:bodyPr>
            <a:normAutofit/>
          </a:bodyPr>
          <a:lstStyle>
            <a:lvl1pPr algn="l">
              <a:defRPr sz="32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93045"/>
            <a:ext cx="10515600" cy="475535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 smtClean="0"/>
              <a:t>Text slide – small amount of copy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1199323" y="563461"/>
            <a:ext cx="6195775" cy="571353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8898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Coast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412" y="5687777"/>
            <a:ext cx="1006412" cy="6983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3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7275" y="205230"/>
            <a:ext cx="6267450" cy="557215"/>
          </a:xfrm>
        </p:spPr>
        <p:txBody>
          <a:bodyPr>
            <a:normAutofit/>
          </a:bodyPr>
          <a:lstStyle>
            <a:lvl1pPr algn="l">
              <a:defRPr sz="32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93045"/>
            <a:ext cx="10515600" cy="475535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 smtClean="0"/>
              <a:t>Text slide – small amount of copy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1057275" y="563461"/>
            <a:ext cx="6267450" cy="571353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440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Aviation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335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412" y="5687777"/>
            <a:ext cx="1006412" cy="6983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7274" y="205230"/>
            <a:ext cx="7323245" cy="557215"/>
          </a:xfrm>
        </p:spPr>
        <p:txBody>
          <a:bodyPr>
            <a:normAutofit/>
          </a:bodyPr>
          <a:lstStyle>
            <a:lvl1pPr algn="l">
              <a:defRPr sz="32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93045"/>
            <a:ext cx="10515600" cy="475535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 smtClean="0"/>
              <a:t>Text slide – small amount of copy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1057274" y="563461"/>
            <a:ext cx="7323245" cy="571353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742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Manufacturing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335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412" y="5687777"/>
            <a:ext cx="1006412" cy="6983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1867" y="205230"/>
            <a:ext cx="6449950" cy="557215"/>
          </a:xfrm>
        </p:spPr>
        <p:txBody>
          <a:bodyPr>
            <a:normAutofit/>
          </a:bodyPr>
          <a:lstStyle>
            <a:lvl1pPr algn="l">
              <a:defRPr sz="32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93045"/>
            <a:ext cx="10515600" cy="475535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 smtClean="0"/>
              <a:t>Text slide – small amount of copy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1221867" y="563461"/>
            <a:ext cx="6449950" cy="571353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61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27F3A-B3E9-41ED-AF8F-A365F10BB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460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90" r:id="rId4"/>
    <p:sldLayoutId id="2147483678" r:id="rId5"/>
    <p:sldLayoutId id="2147483691" r:id="rId6"/>
    <p:sldLayoutId id="2147483679" r:id="rId7"/>
    <p:sldLayoutId id="2147483692" r:id="rId8"/>
    <p:sldLayoutId id="2147483693" r:id="rId9"/>
    <p:sldLayoutId id="2147483694" r:id="rId10"/>
    <p:sldLayoutId id="2147483680" r:id="rId11"/>
    <p:sldLayoutId id="2147483681" r:id="rId12"/>
    <p:sldLayoutId id="2147483682" r:id="rId13"/>
    <p:sldLayoutId id="2147483688" r:id="rId14"/>
    <p:sldLayoutId id="2147483689" r:id="rId15"/>
    <p:sldLayoutId id="2147483683" r:id="rId16"/>
    <p:sldLayoutId id="2147483695" r:id="rId17"/>
    <p:sldLayoutId id="2147483696" r:id="rId18"/>
    <p:sldLayoutId id="2147483684" r:id="rId19"/>
    <p:sldLayoutId id="2147483697" r:id="rId20"/>
    <p:sldLayoutId id="2147483698" r:id="rId21"/>
    <p:sldLayoutId id="2147483685" r:id="rId22"/>
    <p:sldLayoutId id="2147483686" r:id="rId23"/>
    <p:sldLayoutId id="2147483687" r:id="rId2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53553" y="3184964"/>
            <a:ext cx="5865181" cy="713497"/>
          </a:xfrm>
        </p:spPr>
        <p:txBody>
          <a:bodyPr>
            <a:noAutofit/>
          </a:bodyPr>
          <a:lstStyle/>
          <a:p>
            <a:r>
              <a:rPr lang="en-US" sz="5400" dirty="0" smtClean="0"/>
              <a:t>Workforce Update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44705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Workforce Transitions</a:t>
            </a:r>
            <a:endParaRPr lang="en-US" sz="4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</a:rPr>
              <a:t>Major leadership transitions across the workforce system</a:t>
            </a:r>
          </a:p>
          <a:p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</a:rPr>
              <a:t>Since January 2015:</a:t>
            </a:r>
          </a:p>
          <a:p>
            <a:pPr lvl="1"/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Community College System</a:t>
            </a:r>
          </a:p>
          <a:p>
            <a:pPr lvl="2"/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System President</a:t>
            </a:r>
          </a:p>
          <a:p>
            <a:pPr lvl="2"/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15 community college presidents</a:t>
            </a:r>
          </a:p>
          <a:p>
            <a:pPr lvl="1"/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UNC System</a:t>
            </a:r>
          </a:p>
          <a:p>
            <a:pPr lvl="2"/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System President</a:t>
            </a:r>
          </a:p>
          <a:p>
            <a:pPr lvl="2"/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6 University Chancellors</a:t>
            </a:r>
          </a:p>
          <a:p>
            <a:pPr lvl="1"/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Workforce Boards</a:t>
            </a:r>
          </a:p>
          <a:p>
            <a:pPr lvl="2"/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8</a:t>
            </a: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 Directors</a:t>
            </a:r>
          </a:p>
          <a:p>
            <a:pPr lvl="1"/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Commerce</a:t>
            </a:r>
          </a:p>
          <a:p>
            <a:pPr lvl="2"/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Secretary of Commerce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95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Workforce Transitions – Community Colleges</a:t>
            </a:r>
            <a:endParaRPr lang="en-US" sz="4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876300"/>
            <a:ext cx="10515600" cy="591264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New N.C. Community Colleges System President - July 1, 2016 </a:t>
            </a:r>
          </a:p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Newly appointed Community College Presidents (5)</a:t>
            </a:r>
          </a:p>
          <a:p>
            <a:pPr lvl="1"/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Rockingham Community College</a:t>
            </a:r>
          </a:p>
          <a:p>
            <a:pPr lvl="1"/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Cape Fear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Community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College</a:t>
            </a:r>
          </a:p>
          <a:p>
            <a:pPr lvl="1"/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Wilson Community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College</a:t>
            </a:r>
          </a:p>
          <a:p>
            <a:pPr lvl="1"/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Montgomery Community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College</a:t>
            </a:r>
          </a:p>
          <a:p>
            <a:pPr lvl="1"/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Craven Community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College</a:t>
            </a:r>
          </a:p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Current vacancies (10)</a:t>
            </a:r>
          </a:p>
          <a:p>
            <a:pPr lvl="1"/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Stanly Community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College</a:t>
            </a:r>
          </a:p>
          <a:p>
            <a:pPr lvl="1"/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Central Piedmont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Community College</a:t>
            </a:r>
          </a:p>
          <a:p>
            <a:pPr lvl="1"/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Caldwell Community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College and Technical Institute</a:t>
            </a:r>
          </a:p>
          <a:p>
            <a:pPr lvl="1"/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Wayne Community College</a:t>
            </a:r>
          </a:p>
          <a:p>
            <a:pPr lvl="1"/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Lenoir Community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College</a:t>
            </a:r>
          </a:p>
          <a:p>
            <a:pPr lvl="1"/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South Piedmont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Community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College</a:t>
            </a:r>
          </a:p>
          <a:p>
            <a:pPr lvl="1"/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McDowell Community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College</a:t>
            </a:r>
          </a:p>
          <a:p>
            <a:pPr lvl="1"/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Roanoke-Chowan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Community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College</a:t>
            </a:r>
          </a:p>
          <a:p>
            <a:pPr lvl="1"/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Pamlico Community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College</a:t>
            </a:r>
          </a:p>
          <a:p>
            <a:pPr lvl="1"/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Robeson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Community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College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168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Workforce Transitions – UNC</a:t>
            </a:r>
            <a:endParaRPr lang="en-US" sz="4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159671"/>
            <a:ext cx="10515600" cy="5912641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</a:rPr>
              <a:t>New UNC System President – March 1, 2016 </a:t>
            </a:r>
          </a:p>
          <a:p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</a:rPr>
              <a:t>Universities (6)</a:t>
            </a:r>
          </a:p>
          <a:p>
            <a:pPr lvl="1"/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Appalachian State University</a:t>
            </a:r>
          </a:p>
          <a:p>
            <a:pPr lvl="1"/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Elizabeth City State University</a:t>
            </a:r>
          </a:p>
          <a:p>
            <a:pPr lvl="1"/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UNC – Pembroke</a:t>
            </a:r>
          </a:p>
          <a:p>
            <a:pPr lvl="1"/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UNC School of the Arts</a:t>
            </a:r>
          </a:p>
          <a:p>
            <a:pPr lvl="1"/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UNC – Wilmington</a:t>
            </a:r>
          </a:p>
          <a:p>
            <a:pPr lvl="1"/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East Carolina University</a:t>
            </a:r>
            <a:endParaRPr lang="en-US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18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Workforce Transitions – Workforce Boards</a:t>
            </a:r>
            <a:endParaRPr lang="en-US" sz="4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159671"/>
            <a:ext cx="10515600" cy="5629270"/>
          </a:xfrm>
        </p:spPr>
        <p:txBody>
          <a:bodyPr>
            <a:normAutofit/>
          </a:bodyPr>
          <a:lstStyle/>
          <a:p>
            <a:r>
              <a:rPr lang="en-US" sz="2800" smtClean="0">
                <a:solidFill>
                  <a:schemeClr val="accent3">
                    <a:lumMod val="75000"/>
                  </a:schemeClr>
                </a:solidFill>
              </a:rPr>
              <a:t>Changes Workforce 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</a:rPr>
              <a:t>Board Directors (8)</a:t>
            </a:r>
          </a:p>
          <a:p>
            <a:pPr lvl="1"/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Northwest Piedmont</a:t>
            </a:r>
          </a:p>
          <a:p>
            <a:pPr lvl="1"/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High Country</a:t>
            </a:r>
          </a:p>
          <a:p>
            <a:pPr lvl="1"/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Region C</a:t>
            </a:r>
          </a:p>
          <a:p>
            <a:pPr lvl="1"/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Mountain Area</a:t>
            </a:r>
          </a:p>
          <a:p>
            <a:pPr lvl="1"/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Charlotte Works</a:t>
            </a:r>
          </a:p>
          <a:p>
            <a:pPr lvl="1"/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Lumber River</a:t>
            </a:r>
          </a:p>
          <a:p>
            <a:pPr lvl="1"/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Region Q</a:t>
            </a:r>
          </a:p>
          <a:p>
            <a:pPr lvl="1"/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Durham</a:t>
            </a:r>
          </a:p>
          <a:p>
            <a:r>
              <a:rPr lang="en-US" sz="2600" dirty="0" smtClean="0">
                <a:solidFill>
                  <a:schemeClr val="accent3">
                    <a:lumMod val="75000"/>
                  </a:schemeClr>
                </a:solidFill>
              </a:rPr>
              <a:t>Local Workforce Development Boards – required new membership</a:t>
            </a:r>
          </a:p>
          <a:p>
            <a:r>
              <a:rPr lang="en-US" sz="2600" dirty="0" smtClean="0">
                <a:solidFill>
                  <a:schemeClr val="accent3">
                    <a:lumMod val="75000"/>
                  </a:schemeClr>
                </a:solidFill>
              </a:rPr>
              <a:t>NCWorks Commission – </a:t>
            </a: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21 new members (33 total members)</a:t>
            </a:r>
          </a:p>
          <a:p>
            <a:pPr lvl="1"/>
            <a:endParaRPr lang="en-US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58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23" b="26123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76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NC Brand PPT 04.23.15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7F9E3F"/>
      </a:accent1>
      <a:accent2>
        <a:srgbClr val="52849C"/>
      </a:accent2>
      <a:accent3>
        <a:srgbClr val="1F497D"/>
      </a:accent3>
      <a:accent4>
        <a:srgbClr val="71C9C5"/>
      </a:accent4>
      <a:accent5>
        <a:srgbClr val="6D2E75"/>
      </a:accent5>
      <a:accent6>
        <a:srgbClr val="F6D888"/>
      </a:accent6>
      <a:hlink>
        <a:srgbClr val="52849C"/>
      </a:hlink>
      <a:folHlink>
        <a:srgbClr val="52849C"/>
      </a:folHlink>
    </a:clrScheme>
    <a:fontScheme name="TNR/Arial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1272</TotalTime>
  <Words>213</Words>
  <Application>Microsoft Office PowerPoint</Application>
  <PresentationFormat>Widescreen</PresentationFormat>
  <Paragraphs>63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2_Office Theme</vt:lpstr>
      <vt:lpstr>Workforce Update</vt:lpstr>
      <vt:lpstr>Workforce Transitions</vt:lpstr>
      <vt:lpstr>Workforce Transitions – Community Colleges</vt:lpstr>
      <vt:lpstr>Workforce Transitions – UNC</vt:lpstr>
      <vt:lpstr>Workforce Transitions – Workforce Boards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Taryn Dietrich</dc:creator>
  <cp:lastModifiedBy>DWS Staff</cp:lastModifiedBy>
  <cp:revision>23</cp:revision>
  <cp:lastPrinted>2016-05-03T18:20:08Z</cp:lastPrinted>
  <dcterms:created xsi:type="dcterms:W3CDTF">2015-06-24T15:01:50Z</dcterms:created>
  <dcterms:modified xsi:type="dcterms:W3CDTF">2016-05-05T18:20:41Z</dcterms:modified>
</cp:coreProperties>
</file>