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1"/>
  </p:sldMasterIdLst>
  <p:notesMasterIdLst>
    <p:notesMasterId r:id="rId8"/>
  </p:notesMasterIdLst>
  <p:sldIdLst>
    <p:sldId id="256" r:id="rId2"/>
    <p:sldId id="257" r:id="rId3"/>
    <p:sldId id="280" r:id="rId4"/>
    <p:sldId id="281" r:id="rId5"/>
    <p:sldId id="282" r:id="rId6"/>
    <p:sldId id="268" r:id="rId7"/>
  </p:sldIdLst>
  <p:sldSz cx="12192000" cy="6858000"/>
  <p:notesSz cx="6973888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22" autoAdjust="0"/>
    <p:restoredTop sz="94660"/>
  </p:normalViewPr>
  <p:slideViewPr>
    <p:cSldViewPr snapToGrid="0">
      <p:cViewPr varScale="1">
        <p:scale>
          <a:sx n="47" d="100"/>
          <a:sy n="47" d="100"/>
        </p:scale>
        <p:origin x="61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2018" cy="463408"/>
          </a:xfrm>
          <a:prstGeom prst="rect">
            <a:avLst/>
          </a:prstGeom>
        </p:spPr>
        <p:txBody>
          <a:bodyPr vert="horz" lIns="92620" tIns="46310" rIns="92620" bIns="4631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0256" y="0"/>
            <a:ext cx="3022018" cy="463408"/>
          </a:xfrm>
          <a:prstGeom prst="rect">
            <a:avLst/>
          </a:prstGeom>
        </p:spPr>
        <p:txBody>
          <a:bodyPr vert="horz" lIns="92620" tIns="46310" rIns="92620" bIns="46310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5/5/2016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5963" y="1154113"/>
            <a:ext cx="5541962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20" tIns="46310" rIns="92620" bIns="4631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7389" y="4444861"/>
            <a:ext cx="5579110" cy="3636705"/>
          </a:xfrm>
          <a:prstGeom prst="rect">
            <a:avLst/>
          </a:prstGeom>
        </p:spPr>
        <p:txBody>
          <a:bodyPr vert="horz" lIns="92620" tIns="46310" rIns="92620" bIns="4631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22018" cy="463407"/>
          </a:xfrm>
          <a:prstGeom prst="rect">
            <a:avLst/>
          </a:prstGeom>
        </p:spPr>
        <p:txBody>
          <a:bodyPr vert="horz" lIns="92620" tIns="46310" rIns="92620" bIns="4631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0256" y="8772669"/>
            <a:ext cx="3022018" cy="463407"/>
          </a:xfrm>
          <a:prstGeom prst="rect">
            <a:avLst/>
          </a:prstGeom>
        </p:spPr>
        <p:txBody>
          <a:bodyPr vert="horz" lIns="92620" tIns="46310" rIns="92620" bIns="46310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498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8548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155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398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Master subtitle style (date)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Text slide – long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Small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Large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 smtClean="0"/>
              <a:t>Small SmartArt Graphic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 smtClean="0"/>
              <a:t>Large SmartArt Graphic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Small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Small Image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Small Image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Medium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Medium Image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medium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Medium Image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medium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Large Image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Section Divider No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Section Divider Image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32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19932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5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5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8412" y="5687777"/>
            <a:ext cx="1006412" cy="69838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53553" y="3184964"/>
            <a:ext cx="5865181" cy="713497"/>
          </a:xfrm>
        </p:spPr>
        <p:txBody>
          <a:bodyPr>
            <a:noAutofit/>
          </a:bodyPr>
          <a:lstStyle/>
          <a:p>
            <a:r>
              <a:rPr lang="en-US" sz="5400" dirty="0" smtClean="0"/>
              <a:t>Workforce Update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44705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Workforce Transitions</a:t>
            </a:r>
            <a:endParaRPr lang="en-US" sz="4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Major leadership transitions across the workforce system</a:t>
            </a:r>
          </a:p>
          <a:p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Since January 2015:</a:t>
            </a:r>
          </a:p>
          <a:p>
            <a:pPr lvl="1"/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Community College System</a:t>
            </a:r>
          </a:p>
          <a:p>
            <a:pPr lvl="2"/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System President</a:t>
            </a:r>
          </a:p>
          <a:p>
            <a:pPr lvl="2"/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15 community college presidents</a:t>
            </a:r>
          </a:p>
          <a:p>
            <a:pPr lvl="1"/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UNC System</a:t>
            </a:r>
          </a:p>
          <a:p>
            <a:pPr lvl="2"/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System President</a:t>
            </a:r>
          </a:p>
          <a:p>
            <a:pPr lvl="2"/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6 University Chancellors</a:t>
            </a:r>
          </a:p>
          <a:p>
            <a:pPr lvl="1"/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Workforce Boards</a:t>
            </a:r>
          </a:p>
          <a:p>
            <a:pPr lvl="2"/>
            <a:r>
              <a:rPr lang="en-US" sz="2400" dirty="0">
                <a:solidFill>
                  <a:schemeClr val="accent3">
                    <a:lumMod val="75000"/>
                  </a:schemeClr>
                </a:solidFill>
              </a:rPr>
              <a:t>8</a:t>
            </a:r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 Directors</a:t>
            </a:r>
          </a:p>
          <a:p>
            <a:pPr lvl="1"/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Commerce</a:t>
            </a:r>
          </a:p>
          <a:p>
            <a:pPr lvl="2"/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Secretary of Commerce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95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Workforce Transitions – Community Colleges</a:t>
            </a:r>
            <a:endParaRPr lang="en-US" sz="4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876300"/>
            <a:ext cx="10515600" cy="5912641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New N.C. Community Colleges System President - July 1, 2016 </a:t>
            </a:r>
          </a:p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Newly appointed Community College Presidents (5)</a:t>
            </a:r>
          </a:p>
          <a:p>
            <a:pPr lvl="1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Rockingham Community College</a:t>
            </a:r>
          </a:p>
          <a:p>
            <a:pPr lvl="1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Cape Fear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Community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College</a:t>
            </a:r>
          </a:p>
          <a:p>
            <a:pPr lvl="1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Wilson Community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College</a:t>
            </a:r>
          </a:p>
          <a:p>
            <a:pPr lvl="1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Montgomery Community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College</a:t>
            </a:r>
          </a:p>
          <a:p>
            <a:pPr lvl="1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Craven Community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College</a:t>
            </a:r>
          </a:p>
          <a:p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Current vacancies (10)</a:t>
            </a:r>
          </a:p>
          <a:p>
            <a:pPr lvl="1"/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Stanly Community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College</a:t>
            </a:r>
          </a:p>
          <a:p>
            <a:pPr lvl="1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Central Piedmont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Community College</a:t>
            </a:r>
          </a:p>
          <a:p>
            <a:pPr lvl="1"/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Caldwell Community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College and Technical Institute</a:t>
            </a:r>
          </a:p>
          <a:p>
            <a:pPr lvl="1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Wayne Community College</a:t>
            </a:r>
          </a:p>
          <a:p>
            <a:pPr lvl="1"/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Lenoir Community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College</a:t>
            </a:r>
          </a:p>
          <a:p>
            <a:pPr lvl="1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South Piedmont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Community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College</a:t>
            </a:r>
          </a:p>
          <a:p>
            <a:pPr lvl="1"/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McDowell Community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College</a:t>
            </a:r>
          </a:p>
          <a:p>
            <a:pPr lvl="1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Roanoke-Chowan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Community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College</a:t>
            </a:r>
          </a:p>
          <a:p>
            <a:pPr lvl="1"/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Pamlico Community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College</a:t>
            </a:r>
          </a:p>
          <a:p>
            <a:pPr lvl="1"/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Robeson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</a:rPr>
              <a:t>Community </a:t>
            </a:r>
            <a:r>
              <a:rPr lang="en-US" dirty="0" smtClean="0">
                <a:solidFill>
                  <a:schemeClr val="accent3">
                    <a:lumMod val="75000"/>
                  </a:schemeClr>
                </a:solidFill>
              </a:rPr>
              <a:t>College</a:t>
            </a:r>
            <a:endParaRPr lang="en-US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16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Workforce Transitions – UNC</a:t>
            </a:r>
            <a:endParaRPr lang="en-US" sz="4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159671"/>
            <a:ext cx="10515600" cy="5912641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New UNC System President – March 1, 2016 </a:t>
            </a:r>
          </a:p>
          <a:p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Universities (6)</a:t>
            </a:r>
          </a:p>
          <a:p>
            <a:pPr lvl="1"/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Appalachian State University</a:t>
            </a:r>
          </a:p>
          <a:p>
            <a:pPr lvl="1"/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Elizabeth City State University</a:t>
            </a:r>
          </a:p>
          <a:p>
            <a:pPr lvl="1"/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UNC – Pembroke</a:t>
            </a:r>
          </a:p>
          <a:p>
            <a:pPr lvl="1"/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UNC School of the Arts</a:t>
            </a:r>
          </a:p>
          <a:p>
            <a:pPr lvl="1"/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UNC – Wilmington</a:t>
            </a:r>
          </a:p>
          <a:p>
            <a:pPr lvl="1"/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East Carolina University</a:t>
            </a:r>
            <a:endParaRPr lang="en-US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18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Workforce Transitions – Workforce Boards</a:t>
            </a:r>
            <a:endParaRPr lang="en-US" sz="4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159671"/>
            <a:ext cx="10515600" cy="5629270"/>
          </a:xfrm>
        </p:spPr>
        <p:txBody>
          <a:bodyPr>
            <a:normAutofit/>
          </a:bodyPr>
          <a:lstStyle/>
          <a:p>
            <a:r>
              <a:rPr lang="en-US" sz="2800" smtClean="0">
                <a:solidFill>
                  <a:schemeClr val="accent3">
                    <a:lumMod val="75000"/>
                  </a:schemeClr>
                </a:solidFill>
              </a:rPr>
              <a:t>Changes Workforce </a:t>
            </a:r>
            <a:r>
              <a:rPr lang="en-US" sz="2800" dirty="0" smtClean="0">
                <a:solidFill>
                  <a:schemeClr val="accent3">
                    <a:lumMod val="75000"/>
                  </a:schemeClr>
                </a:solidFill>
              </a:rPr>
              <a:t>Board Directors (8)</a:t>
            </a:r>
          </a:p>
          <a:p>
            <a:pPr lvl="1"/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Northwest Piedmont</a:t>
            </a:r>
          </a:p>
          <a:p>
            <a:pPr lvl="1"/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High Country</a:t>
            </a:r>
          </a:p>
          <a:p>
            <a:pPr lvl="1"/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Region C</a:t>
            </a:r>
          </a:p>
          <a:p>
            <a:pPr lvl="1"/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Mountain Area</a:t>
            </a:r>
          </a:p>
          <a:p>
            <a:pPr lvl="1"/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Charlotte Works</a:t>
            </a:r>
          </a:p>
          <a:p>
            <a:pPr lvl="1"/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Lumber River</a:t>
            </a:r>
          </a:p>
          <a:p>
            <a:pPr lvl="1"/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Region Q</a:t>
            </a:r>
          </a:p>
          <a:p>
            <a:pPr lvl="1"/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Durham</a:t>
            </a:r>
          </a:p>
          <a:p>
            <a:r>
              <a:rPr lang="en-US" sz="2600" dirty="0" smtClean="0">
                <a:solidFill>
                  <a:schemeClr val="accent3">
                    <a:lumMod val="75000"/>
                  </a:schemeClr>
                </a:solidFill>
              </a:rPr>
              <a:t>Local Workforce Development Boards – required new membership</a:t>
            </a:r>
          </a:p>
          <a:p>
            <a:r>
              <a:rPr lang="en-US" sz="2600" dirty="0" smtClean="0">
                <a:solidFill>
                  <a:schemeClr val="accent3">
                    <a:lumMod val="75000"/>
                  </a:schemeClr>
                </a:solidFill>
              </a:rPr>
              <a:t>NCWorks Commission – </a:t>
            </a:r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</a:rPr>
              <a:t>21 new members (33 total members)</a:t>
            </a:r>
          </a:p>
          <a:p>
            <a:pPr lvl="1"/>
            <a:endParaRPr lang="en-US" sz="24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580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23" b="26123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76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1272</TotalTime>
  <Words>213</Words>
  <Application>Microsoft Office PowerPoint</Application>
  <PresentationFormat>Widescreen</PresentationFormat>
  <Paragraphs>63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2_Office Theme</vt:lpstr>
      <vt:lpstr>Workforce Update</vt:lpstr>
      <vt:lpstr>Workforce Transitions</vt:lpstr>
      <vt:lpstr>Workforce Transitions – Community Colleges</vt:lpstr>
      <vt:lpstr>Workforce Transitions – UNC</vt:lpstr>
      <vt:lpstr>Workforce Transitions – Workforce Boards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DWS Staff</cp:lastModifiedBy>
  <cp:revision>23</cp:revision>
  <cp:lastPrinted>2016-05-03T18:20:08Z</cp:lastPrinted>
  <dcterms:created xsi:type="dcterms:W3CDTF">2015-06-24T15:01:50Z</dcterms:created>
  <dcterms:modified xsi:type="dcterms:W3CDTF">2016-05-05T18:20:41Z</dcterms:modified>
</cp:coreProperties>
</file>