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2" r:id="rId3"/>
    <p:sldId id="308" r:id="rId4"/>
    <p:sldId id="309" r:id="rId5"/>
    <p:sldId id="301" r:id="rId6"/>
    <p:sldId id="304" r:id="rId7"/>
    <p:sldId id="306" r:id="rId8"/>
    <p:sldId id="307" r:id="rId9"/>
    <p:sldId id="310" r:id="rId10"/>
    <p:sldId id="311" r:id="rId11"/>
    <p:sldId id="300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3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26D4-5288-1E48-96F4-74458EA63975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C2B6-CDC2-BC45-B917-A47FA9FB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CE911-05A3-BA47-870A-13FC0F82BC5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EEC8-AB4F-8F4D-BEA7-1D09BCF40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6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9BBC-9208-0242-A389-DCCB388F01EE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CE44-2FE1-5040-B6F6-882E58D82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awd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20" y="997489"/>
            <a:ext cx="4313064" cy="1719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855" y="3267525"/>
            <a:ext cx="9144000" cy="2162992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997" y="3495491"/>
            <a:ext cx="7663645" cy="2453356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Presentation to </a:t>
            </a:r>
          </a:p>
          <a:p>
            <a:r>
              <a:rPr lang="en-US" dirty="0" smtClean="0"/>
              <a:t>Joint NCWorks Commission and NCAWDB</a:t>
            </a:r>
          </a:p>
          <a:p>
            <a:r>
              <a:rPr lang="en-US" dirty="0" smtClean="0"/>
              <a:t>August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871"/>
            <a:ext cx="3008313" cy="1162050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238" y="1576483"/>
            <a:ext cx="3986602" cy="4691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Develop </a:t>
            </a:r>
            <a:r>
              <a:rPr lang="en-US" sz="1800" dirty="0"/>
              <a:t>strategies for using technology to maximize the accessibility and effectiveness of the local workforce development system for employers, and workers and jobseekers… </a:t>
            </a:r>
          </a:p>
        </p:txBody>
      </p:sp>
      <p:pic>
        <p:nvPicPr>
          <p:cNvPr id="5" name="Content Placeholder 4" descr="Computer_screenCentralin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13" y="1552618"/>
            <a:ext cx="4218215" cy="3134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6410" y="1242228"/>
            <a:ext cx="38208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 err="1"/>
              <a:t>Centralina</a:t>
            </a:r>
            <a:endParaRPr lang="en-US" sz="2000" dirty="0"/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sz="2000" dirty="0"/>
              <a:t>Career Headlight</a:t>
            </a:r>
          </a:p>
        </p:txBody>
      </p:sp>
      <p:pic>
        <p:nvPicPr>
          <p:cNvPr id="7" name="Picture 6" descr="Computer_screenCharlot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27" y="3927470"/>
            <a:ext cx="3978331" cy="29561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3871" y="3650471"/>
            <a:ext cx="3287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Charlotte</a:t>
            </a:r>
          </a:p>
          <a:p>
            <a:pPr algn="ctr">
              <a:lnSpc>
                <a:spcPct val="50000"/>
              </a:lnSpc>
            </a:pPr>
            <a:r>
              <a:rPr lang="en-US" sz="2000" dirty="0"/>
              <a:t>Youth Business Connecto</a:t>
            </a:r>
            <a:r>
              <a:rPr lang="en-US" dirty="0"/>
              <a:t>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526" y="-1576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err="1">
                <a:latin typeface="Brush Script MT" pitchFamily="66" charset="0"/>
              </a:rPr>
              <a:t>Example_System</a:t>
            </a:r>
            <a:r>
              <a:rPr lang="en-US" sz="3200" i="1" dirty="0">
                <a:latin typeface="Brush Script MT" pitchFamily="66" charset="0"/>
              </a:rPr>
              <a:t> Capacity</a:t>
            </a:r>
          </a:p>
        </p:txBody>
      </p:sp>
    </p:spTree>
    <p:extLst>
      <p:ext uri="{BB962C8B-B14F-4D97-AF65-F5344CB8AC3E}">
        <p14:creationId xmlns:p14="http://schemas.microsoft.com/office/powerpoint/2010/main" val="765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awd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70" y="5925915"/>
            <a:ext cx="1755328" cy="699650"/>
          </a:xfrm>
          <a:prstGeom prst="rect">
            <a:avLst/>
          </a:prstGeom>
        </p:spPr>
      </p:pic>
      <p:pic>
        <p:nvPicPr>
          <p:cNvPr id="6" name="Picture 5" descr="ncawd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20" y="2279034"/>
            <a:ext cx="4313064" cy="17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4563"/>
            <a:ext cx="8229600" cy="411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Questions?</a:t>
            </a:r>
          </a:p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800" dirty="0" err="1" smtClean="0"/>
              <a:t>www.ncawdb.org</a:t>
            </a:r>
            <a:endParaRPr lang="en-US" sz="4800" dirty="0"/>
          </a:p>
        </p:txBody>
      </p:sp>
      <p:pic>
        <p:nvPicPr>
          <p:cNvPr id="4" name="Picture 3" descr="ncawdb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70" y="5925915"/>
            <a:ext cx="1755328" cy="6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Local Workforce Development Boards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smtClean="0"/>
              <a:t>A Convener - </a:t>
            </a:r>
            <a:r>
              <a:rPr lang="en-US" smtClean="0"/>
              <a:t>Bring together business, labor, education, and economic development, and other community groups</a:t>
            </a:r>
          </a:p>
          <a:p>
            <a:pPr lvl="1"/>
            <a:r>
              <a:rPr lang="en-US" smtClean="0"/>
              <a:t>Inform of changing industry needs</a:t>
            </a:r>
          </a:p>
          <a:p>
            <a:pPr lvl="1"/>
            <a:r>
              <a:rPr lang="en-US" smtClean="0"/>
              <a:t>Drive efforts to make system more effective</a:t>
            </a:r>
          </a:p>
          <a:p>
            <a:pPr lvl="1"/>
            <a:r>
              <a:rPr lang="en-US" smtClean="0"/>
              <a:t>A catalyst for innovation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5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328" y="441505"/>
            <a:ext cx="4708472" cy="11620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Local Workforce Board Membership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457200" lvl="0" indent="-330200">
              <a:lnSpc>
                <a:spcPct val="115000"/>
              </a:lnSpc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600" b="1" dirty="0">
                <a:solidFill>
                  <a:schemeClr val="dk1"/>
                </a:solidFill>
              </a:rPr>
              <a:t>Business Representatives</a:t>
            </a:r>
          </a:p>
          <a:p>
            <a:pPr marL="457200" lvl="0" indent="-330200">
              <a:lnSpc>
                <a:spcPct val="115000"/>
              </a:lnSpc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600" b="1" dirty="0">
                <a:solidFill>
                  <a:schemeClr val="dk1"/>
                </a:solidFill>
              </a:rPr>
              <a:t>Workforce Representatives</a:t>
            </a:r>
          </a:p>
          <a:p>
            <a:pPr marL="457200" lvl="0" indent="-330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600" b="1" dirty="0">
                <a:solidFill>
                  <a:schemeClr val="dk1"/>
                </a:solidFill>
              </a:rPr>
              <a:t>Other Representatives to include:</a:t>
            </a:r>
          </a:p>
          <a:p>
            <a:pPr marL="742950" lvl="1" indent="-22860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Adult Education/Literacy Providers</a:t>
            </a:r>
          </a:p>
          <a:p>
            <a:pPr marL="742950" lvl="1" indent="-228600"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Higher Education (including community colleges)</a:t>
            </a:r>
          </a:p>
          <a:p>
            <a:pPr marL="742950" lvl="1" indent="-228600"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Economic and Community Development</a:t>
            </a:r>
          </a:p>
          <a:p>
            <a:pPr marL="742950" lvl="1" indent="-22860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Wagner-</a:t>
            </a:r>
            <a:r>
              <a:rPr lang="en-US" sz="1500" dirty="0" err="1">
                <a:solidFill>
                  <a:schemeClr val="dk1"/>
                </a:solidFill>
              </a:rPr>
              <a:t>Peyser</a:t>
            </a:r>
            <a:r>
              <a:rPr lang="en-US" sz="1500" dirty="0">
                <a:solidFill>
                  <a:schemeClr val="dk1"/>
                </a:solidFill>
              </a:rPr>
              <a:t> Employment Services</a:t>
            </a:r>
          </a:p>
          <a:p>
            <a:pPr marL="742950" lvl="1" indent="-228600"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Vocational Rehabilitation</a:t>
            </a:r>
          </a:p>
          <a:p>
            <a:pPr marL="742950" lvl="1" indent="-228600"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May include others determined appropriate by chief elected officials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r="12689"/>
          <a:stretch/>
        </p:blipFill>
        <p:spPr>
          <a:xfrm>
            <a:off x="4467198" y="1748668"/>
            <a:ext cx="3852694" cy="395883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76249" y="6265644"/>
            <a:ext cx="4910209" cy="365125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WorforceOne_Employment</a:t>
            </a:r>
            <a:r>
              <a:rPr lang="en-US" dirty="0" smtClean="0"/>
              <a:t> and Training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7" y="522513"/>
            <a:ext cx="9232277" cy="59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of Local Workforce Development Boards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6612"/>
          <a:stretch/>
        </p:blipFill>
        <p:spPr>
          <a:xfrm>
            <a:off x="735929" y="1525044"/>
            <a:ext cx="7455875" cy="463876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54003" y="6356350"/>
            <a:ext cx="4262273" cy="365125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WorforceOne_Employment</a:t>
            </a:r>
            <a:r>
              <a:rPr lang="en-US" dirty="0" smtClean="0"/>
              <a:t> and Training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>
                <a:latin typeface="Brush Script MT" pitchFamily="66" charset="0"/>
              </a:rPr>
              <a:t>Example_Strategic</a:t>
            </a:r>
            <a:r>
              <a:rPr lang="en-US" sz="3200" b="1" i="1" dirty="0">
                <a:latin typeface="Brush Script MT" pitchFamily="66" charset="0"/>
              </a:rPr>
              <a:t> Function</a:t>
            </a:r>
            <a:endParaRPr lang="en-US" sz="3200" b="1" i="1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25422" y="1700837"/>
            <a:ext cx="5111750" cy="455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Workforce Boards across NC: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provide economic developers with regional labor market information detailing the availability and competitiveness of talent in support of their business recruitment and or expansion efforts.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provide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both higher level and drilled down labor market information regarding forecasted top-growth occupations and sustainability for the purpose of establishing new Career/Technical Education program offerings for high school students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provide industry and occupation trends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and analysis as part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local community college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annual planning efforts.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8343" y="1848077"/>
            <a:ext cx="3008313" cy="46910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Carry </a:t>
            </a:r>
            <a:r>
              <a:rPr lang="en-US" sz="1800" dirty="0"/>
              <a:t>out analyses of the economic conditions in the region… assist the Governor in developing the statewide workforce and labor market information system… conduct … other research, data collection, and analysis…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1257" y="12269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latin typeface="+mj-lt"/>
                <a:ea typeface="+mj-ea"/>
                <a:cs typeface="+mj-cs"/>
              </a:rPr>
              <a:t>Workforce research and </a:t>
            </a:r>
            <a:br>
              <a:rPr lang="en-US" sz="2000" b="1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latin typeface="+mj-lt"/>
                <a:ea typeface="+mj-ea"/>
                <a:cs typeface="+mj-cs"/>
              </a:rPr>
              <a:t>regional labor market analysis</a:t>
            </a:r>
          </a:p>
        </p:txBody>
      </p:sp>
    </p:spTree>
    <p:extLst>
      <p:ext uri="{BB962C8B-B14F-4D97-AF65-F5344CB8AC3E}">
        <p14:creationId xmlns:p14="http://schemas.microsoft.com/office/powerpoint/2010/main" val="21011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201"/>
            <a:ext cx="3008313" cy="1162050"/>
          </a:xfrm>
        </p:spPr>
        <p:txBody>
          <a:bodyPr/>
          <a:lstStyle/>
          <a:p>
            <a:r>
              <a:rPr lang="en-US" dirty="0"/>
              <a:t>Employer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1251"/>
            <a:ext cx="3008313" cy="4691063"/>
          </a:xfrm>
        </p:spPr>
        <p:txBody>
          <a:bodyPr/>
          <a:lstStyle/>
          <a:p>
            <a:r>
              <a:rPr lang="en-US" sz="1800" dirty="0" smtClean="0"/>
              <a:t>Lead </a:t>
            </a:r>
            <a:r>
              <a:rPr lang="en-US" sz="1800" dirty="0"/>
              <a:t>efforts to engage and develop linkages with employers… to ensure that workforce activities meet the needs of employers and support economic growth... </a:t>
            </a:r>
          </a:p>
          <a:p>
            <a:endParaRPr lang="en-US" dirty="0"/>
          </a:p>
        </p:txBody>
      </p:sp>
      <p:pic>
        <p:nvPicPr>
          <p:cNvPr id="5" name="Picture 4" descr="HC_BusinessEngage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4096618"/>
            <a:ext cx="4011168" cy="18684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4836" y="1004887"/>
            <a:ext cx="5111750" cy="585311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9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err="1">
                <a:latin typeface="Brush Script MT" pitchFamily="66" charset="0"/>
              </a:rPr>
              <a:t>Example_System</a:t>
            </a:r>
            <a:r>
              <a:rPr lang="en-US" sz="3200" i="1" dirty="0">
                <a:latin typeface="Brush Script MT" pitchFamily="66" charset="0"/>
              </a:rPr>
              <a:t> Capacity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27" y="1608697"/>
            <a:ext cx="3033928" cy="151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798" y="3124591"/>
            <a:ext cx="349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Multi-County &amp; Community College Business Engagement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073"/>
            <a:ext cx="3008313" cy="1162050"/>
          </a:xfrm>
        </p:spPr>
        <p:txBody>
          <a:bodyPr/>
          <a:lstStyle/>
          <a:p>
            <a:r>
              <a:rPr lang="en-US" dirty="0"/>
              <a:t>Career pathways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5123"/>
            <a:ext cx="3008313" cy="4691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Lead </a:t>
            </a:r>
            <a:r>
              <a:rPr lang="en-US" sz="1800" dirty="0"/>
              <a:t>efforts in the local area to develop and implement career pathways… </a:t>
            </a:r>
          </a:p>
          <a:p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err="1">
                <a:latin typeface="Brush Script MT" pitchFamily="66" charset="0"/>
              </a:rPr>
              <a:t>Example_Strategic</a:t>
            </a:r>
            <a:r>
              <a:rPr lang="en-US" sz="3200" i="1" dirty="0">
                <a:latin typeface="Brush Script MT" pitchFamily="66" charset="0"/>
              </a:rPr>
              <a:t> Function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3575050" y="1608592"/>
            <a:ext cx="5111750" cy="4226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21 Boards received career pathway planning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grants.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5 boards have applied for implementation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grants.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Two boards have received certification:  Northeastern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Region &amp;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Cumberland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Several Boards taking a regional approach for career pathways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730"/>
            <a:ext cx="3751743" cy="1054384"/>
          </a:xfrm>
        </p:spPr>
        <p:txBody>
          <a:bodyPr/>
          <a:lstStyle/>
          <a:p>
            <a:r>
              <a:rPr lang="en-US" dirty="0"/>
              <a:t>Proven and promising practices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1780"/>
            <a:ext cx="4099158" cy="41295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Lead </a:t>
            </a:r>
            <a:r>
              <a:rPr lang="en-US" sz="1800" dirty="0"/>
              <a:t>efforts in the local area to identify and promote proven and promising strategies and initiatives…and identify and disseminate information on proven and promising practices carried out in other local areas…</a:t>
            </a:r>
          </a:p>
        </p:txBody>
      </p:sp>
      <p:pic>
        <p:nvPicPr>
          <p:cNvPr id="5" name="Content Placeholder 4" descr="Computer_screenEastCarolin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58" y="1409975"/>
            <a:ext cx="3874691" cy="2879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8943" y="110219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Eastern Carolina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sz="2000" dirty="0"/>
              <a:t>Work Ready </a:t>
            </a:r>
            <a:r>
              <a:rPr lang="en-US" sz="2000" dirty="0" smtClean="0"/>
              <a:t>Communities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1343" y="-1709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err="1">
                <a:latin typeface="Brush Script MT" pitchFamily="66" charset="0"/>
              </a:rPr>
              <a:t>Example_Strategic</a:t>
            </a:r>
            <a:r>
              <a:rPr lang="en-US" sz="3200" i="1" dirty="0">
                <a:latin typeface="Brush Script MT" pitchFamily="66" charset="0"/>
              </a:rPr>
              <a:t> Function</a:t>
            </a:r>
          </a:p>
        </p:txBody>
      </p:sp>
      <p:pic>
        <p:nvPicPr>
          <p:cNvPr id="3" name="Picture 2" descr="computer_screen_northcentralreg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26" y="4080698"/>
            <a:ext cx="3809528" cy="28306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5294" y="4446639"/>
            <a:ext cx="3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000" dirty="0" err="1" smtClean="0"/>
              <a:t>NCWorks</a:t>
            </a:r>
            <a:r>
              <a:rPr lang="en-US" sz="2000" dirty="0" smtClean="0"/>
              <a:t> North Central Region Industry Advisory Council (IAC) Framework</a:t>
            </a:r>
            <a:endParaRPr lang="en-US" sz="2000" dirty="0"/>
          </a:p>
        </p:txBody>
      </p:sp>
      <p:pic>
        <p:nvPicPr>
          <p:cNvPr id="6" name="Picture 5" descr="CAWD_Logo_V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90" y="5643714"/>
            <a:ext cx="1645125" cy="8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399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Minimum Membership</vt:lpstr>
      <vt:lpstr>PowerPoint Presentation</vt:lpstr>
      <vt:lpstr>PowerPoint Presentation</vt:lpstr>
      <vt:lpstr>Example_Strategic Function</vt:lpstr>
      <vt:lpstr>Employer engagement</vt:lpstr>
      <vt:lpstr>Career pathways development</vt:lpstr>
      <vt:lpstr>Proven and promising practices</vt:lpstr>
      <vt:lpstr>Technology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Wake County</cp:lastModifiedBy>
  <cp:revision>92</cp:revision>
  <cp:lastPrinted>2014-05-05T18:03:17Z</cp:lastPrinted>
  <dcterms:created xsi:type="dcterms:W3CDTF">2014-03-27T12:47:44Z</dcterms:created>
  <dcterms:modified xsi:type="dcterms:W3CDTF">2016-08-08T18:20:14Z</dcterms:modified>
</cp:coreProperties>
</file>