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78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e5e621cd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3e5e621c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e5e621cd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13e5e621cdd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Curtis Smalling 1</a:t>
            </a:r>
            <a:endParaRPr/>
          </a:p>
        </p:txBody>
      </p:sp>
      <p:sp>
        <p:nvSpPr>
          <p:cNvPr id="159" name="Google Shape;159;g13e5e621cdd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e5e621cdd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3e5e621cdd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 sz="1100"/>
              <a:t>Halpin (virtual) 9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 Image Left">
  <p:cSld name="Text w Image Lef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1" y="545694"/>
            <a:ext cx="4569000" cy="46086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29200" y="1143000"/>
            <a:ext cx="3429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29200" y="1939926"/>
            <a:ext cx="3429000" cy="2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 Image Left">
  <p:cSld name="Text w Image Lef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" y="545694"/>
            <a:ext cx="4569000" cy="46086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5029200" y="1143000"/>
            <a:ext cx="3429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5029200" y="1939926"/>
            <a:ext cx="3429000" cy="2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1pPr>
            <a:lvl2pPr marL="91440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2pPr>
            <a:lvl3pPr marL="1371600" lvl="2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3pPr>
            <a:lvl4pPr marL="182880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4pPr>
            <a:lvl5pPr marL="2286000" lvl="4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5pPr>
            <a:lvl6pPr marL="2743200" lvl="5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6pPr>
            <a:lvl7pPr marL="3200400" lvl="6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7pPr>
            <a:lvl8pPr marL="3657600" lvl="7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8pPr>
            <a:lvl9pPr marL="4114800" lvl="8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628650" y="820579"/>
            <a:ext cx="7886700" cy="3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1477" y="4662497"/>
            <a:ext cx="847747" cy="36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29" y="4595748"/>
            <a:ext cx="2030028" cy="511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9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147" name="Google Shape;147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077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29"/>
          <p:cNvSpPr/>
          <p:nvPr/>
        </p:nvSpPr>
        <p:spPr>
          <a:xfrm>
            <a:off x="1394000" y="466496"/>
            <a:ext cx="63552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North Carolina Offshore Wind &amp; Wildlife Solutions Summit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1394000" y="1752370"/>
            <a:ext cx="6355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1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July 19, 2022   9:30am – 4:00pm</a:t>
            </a:r>
            <a:endParaRPr sz="21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9" descr="https://lh3.googleusercontent.com/TfiwhdLwIatMK9dWdWyy8CW9O90CjC0XE4GroUwVLN-IX32NBJyP6T53vBtfy8oNAgI7a0ZAI4ZBKwq6hTldTVVo8u2BXh87r-_zn1GkhvnRcqvAMNg5nFRbw52k_PI4ud5pCDeDzoeQ7ax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5680" y="4057910"/>
            <a:ext cx="1400647" cy="76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 descr="https://lh5.googleusercontent.com/p3bKMamM3K56y5oIDjSgfq3qOnLckXFki3RL9xAK_FFKeOGY_AoVwDGSE_aZzJeAuXctuW3WZnciDvZQp4aOxqscGy7voOdxa6-LSlpPaD_EWkJZb3fZwWgMTaKEDdjFAsV9u9p2HCct9L-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3975" y="4057910"/>
            <a:ext cx="433832" cy="76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9" descr="https://lh3.googleusercontent.com/3AptfwWC_4VkvrdghisX2VCmGhCEd1TWdipSCswZXuVZ_taYKT1E85EyTghOBEgbYZ5y6xsU4isqXa5Mpg4daZ9NnAKYKmHvu9boIzJtwmnrqzeL8xcfSEARADoe4ErvR8dHBY6z-DyFNGNX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9517" y="4057910"/>
            <a:ext cx="760200" cy="76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4" name="Google Shape;154;p29" descr="https://lh3.googleusercontent.com/l5BWBDBEwBeOx5t9rX5SSfU4jQWoaIZFXROWZozO2zjDwAI0CxCWtFPRLp4-T705DLOPBzxh6PKcjQhuotP6OrjVaa5gh9E4z8xvvs0CYBx_SpVSyypV1bGDe6Cju4lBpnGxhRoH1bdPUX3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96086" y="4057910"/>
            <a:ext cx="540512" cy="76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2433" y="4057910"/>
            <a:ext cx="2724199" cy="768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/>
          <p:nvPr/>
        </p:nvSpPr>
        <p:spPr>
          <a:xfrm>
            <a:off x="1806130" y="1502886"/>
            <a:ext cx="778200" cy="235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1416943" y="2042916"/>
            <a:ext cx="778200" cy="235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2434622" y="4081091"/>
            <a:ext cx="778200" cy="235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2415730" y="667000"/>
            <a:ext cx="778200" cy="235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846" y="605194"/>
            <a:ext cx="1734270" cy="128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 descr="Black-capped Petrel | In the Gulf Stream off of Hatteras, No… | Flick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250" y="1984718"/>
            <a:ext cx="1275866" cy="130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1117" y="3375050"/>
            <a:ext cx="2177718" cy="164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51026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365642" y="2665550"/>
            <a:ext cx="2976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 Mortality Risk?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Known priority areas?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Loss of Habitat?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Displacement from quality habitat?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Cumulative impacts?</a:t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47096" y="633003"/>
            <a:ext cx="1687078" cy="1124015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5072" y="1969258"/>
            <a:ext cx="2231289" cy="120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07296" y="3519932"/>
            <a:ext cx="2172078" cy="135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01309" y="70996"/>
            <a:ext cx="1568704" cy="1124015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12" y="419625"/>
            <a:ext cx="3539358" cy="2383347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9" name="Google Shape;179;p31"/>
          <p:cNvSpPr txBox="1"/>
          <p:nvPr/>
        </p:nvSpPr>
        <p:spPr>
          <a:xfrm>
            <a:off x="719717" y="1"/>
            <a:ext cx="318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WOW research team</a:t>
            </a:r>
            <a:endParaRPr sz="1100"/>
          </a:p>
        </p:txBody>
      </p:sp>
      <p:sp>
        <p:nvSpPr>
          <p:cNvPr id="180" name="Google Shape;180;p31"/>
          <p:cNvSpPr txBox="1"/>
          <p:nvPr/>
        </p:nvSpPr>
        <p:spPr>
          <a:xfrm>
            <a:off x="5331130" y="43355"/>
            <a:ext cx="348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WOW External Advisory Board</a:t>
            </a:r>
            <a:endParaRPr sz="1100"/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2796" y="3395575"/>
            <a:ext cx="4641542" cy="72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/>
          <p:nvPr/>
        </p:nvSpPr>
        <p:spPr>
          <a:xfrm>
            <a:off x="3462917" y="4108909"/>
            <a:ext cx="28401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794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4582A"/>
              </a:buClr>
              <a:buSzPts val="1200"/>
              <a:buFont typeface="Arial"/>
              <a:buChar char="•"/>
            </a:pPr>
            <a:r>
              <a:rPr lang="en" sz="1200" b="1">
                <a:solidFill>
                  <a:srgbClr val="F4582A"/>
                </a:solidFill>
                <a:latin typeface="Calibri"/>
                <a:ea typeface="Calibri"/>
                <a:cs typeface="Calibri"/>
                <a:sym typeface="Calibri"/>
              </a:rPr>
              <a:t>Federal agency caucus</a:t>
            </a:r>
            <a:endParaRPr sz="1100"/>
          </a:p>
          <a:p>
            <a:pPr marL="2794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4582A"/>
              </a:buClr>
              <a:buSzPts val="1200"/>
              <a:buFont typeface="Arial"/>
              <a:buChar char="•"/>
            </a:pPr>
            <a:r>
              <a:rPr lang="en" sz="1200" b="1">
                <a:solidFill>
                  <a:srgbClr val="F4582A"/>
                </a:solidFill>
                <a:latin typeface="Calibri"/>
                <a:ea typeface="Calibri"/>
                <a:cs typeface="Calibri"/>
                <a:sym typeface="Calibri"/>
              </a:rPr>
              <a:t>State agency caucus</a:t>
            </a:r>
            <a:endParaRPr sz="1100"/>
          </a:p>
          <a:p>
            <a:pPr marL="2794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4582A"/>
              </a:buClr>
              <a:buSzPts val="1200"/>
              <a:buFont typeface="Arial"/>
              <a:buChar char="•"/>
            </a:pPr>
            <a:r>
              <a:rPr lang="en" sz="1200" b="1">
                <a:solidFill>
                  <a:srgbClr val="F4582A"/>
                </a:solidFill>
                <a:latin typeface="Calibri"/>
                <a:ea typeface="Calibri"/>
                <a:cs typeface="Calibri"/>
                <a:sym typeface="Calibri"/>
              </a:rPr>
              <a:t>eNGO caucus</a:t>
            </a:r>
            <a:endParaRPr sz="1100"/>
          </a:p>
          <a:p>
            <a:pPr marL="2794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4582A"/>
              </a:buClr>
              <a:buSzPts val="1200"/>
              <a:buFont typeface="Arial"/>
              <a:buChar char="•"/>
            </a:pPr>
            <a:r>
              <a:rPr lang="en" sz="1200" b="1">
                <a:solidFill>
                  <a:srgbClr val="F4582A"/>
                </a:solidFill>
                <a:latin typeface="Calibri"/>
                <a:ea typeface="Calibri"/>
                <a:cs typeface="Calibri"/>
                <a:sym typeface="Calibri"/>
              </a:rPr>
              <a:t>Offshore wind energy industry caucus</a:t>
            </a:r>
            <a:endParaRPr sz="1100"/>
          </a:p>
        </p:txBody>
      </p:sp>
      <p:sp>
        <p:nvSpPr>
          <p:cNvPr id="183" name="Google Shape;183;p31"/>
          <p:cNvSpPr/>
          <p:nvPr/>
        </p:nvSpPr>
        <p:spPr>
          <a:xfrm>
            <a:off x="2416097" y="3305257"/>
            <a:ext cx="5122200" cy="17658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1"/>
          <p:cNvSpPr/>
          <p:nvPr/>
        </p:nvSpPr>
        <p:spPr>
          <a:xfrm rot="10800000">
            <a:off x="3908551" y="1084215"/>
            <a:ext cx="1692300" cy="17928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3521968" y="2970400"/>
            <a:ext cx="318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RWSC collaborative partner</a:t>
            </a:r>
            <a:endParaRPr sz="1100"/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7880" y="476725"/>
            <a:ext cx="2492242" cy="241008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(16:9)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Simple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Andeck, Greg</dc:creator>
  <cp:lastModifiedBy>Andeck, Greg</cp:lastModifiedBy>
  <cp:revision>1</cp:revision>
  <dcterms:modified xsi:type="dcterms:W3CDTF">2022-07-26T15:35:26Z</dcterms:modified>
</cp:coreProperties>
</file>