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85" r:id="rId5"/>
    <p:sldId id="284" r:id="rId6"/>
    <p:sldId id="262" r:id="rId7"/>
    <p:sldId id="270" r:id="rId8"/>
    <p:sldId id="290" r:id="rId9"/>
    <p:sldId id="272" r:id="rId10"/>
    <p:sldId id="286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Fair" initials="KF" lastIdx="5" clrIdx="0">
    <p:extLst>
      <p:ext uri="{19B8F6BF-5375-455C-9EA6-DF929625EA0E}">
        <p15:presenceInfo xmlns:p15="http://schemas.microsoft.com/office/powerpoint/2012/main" userId="S-1-5-21-1775576309-2726610283-3398168627-127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38E8D-0D2D-4F9E-8CC9-68DA9F719FBB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F0069-2B73-4CE5-BF30-4948E77FB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69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F0069-2B73-4CE5-BF30-4948E77FB7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47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F0069-2B73-4CE5-BF30-4948E77FB7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2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F12C-912D-4EFD-B551-23A693EC08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F0C80-F8F1-47AC-AAFC-C45CC282B7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769BF-E224-48B8-849D-9AC4F4C440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68AD7-9F48-4402-9ED8-C3BE415A41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6393C-C231-4F44-9D78-2232422437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F7376-D04C-40E2-A818-1B7E308E7A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FB061-CAAA-4485-A11F-CB043C0842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BAA00-D99A-4856-A66A-0FE663CFE8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8840F-5E4A-4EE5-AF7E-A2D2DA786D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BF849-2327-4B12-BDAD-9DE85AB611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1E3AB-28D6-4B2A-A48A-4C0B849031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C9F847-9877-481E-A482-A55DD175EF7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103" name="Picture 7" descr="AbbrevHColor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934200" y="6203950"/>
            <a:ext cx="1438275" cy="7302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8077200" cy="3067051"/>
          </a:xfrm>
          <a:ln/>
        </p:spPr>
        <p:txBody>
          <a:bodyPr/>
          <a:lstStyle/>
          <a:p>
            <a:r>
              <a:rPr lang="en-US" dirty="0" smtClean="0"/>
              <a:t>UNC Greensboro’s </a:t>
            </a:r>
            <a:br>
              <a:rPr lang="en-US" dirty="0" smtClean="0"/>
            </a:br>
            <a:r>
              <a:rPr lang="en-US" dirty="0" smtClean="0"/>
              <a:t>Veteran’s Access Program for Nursing 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038600"/>
            <a:ext cx="7315200" cy="1905000"/>
          </a:xfrm>
          <a:ln/>
        </p:spPr>
        <p:txBody>
          <a:bodyPr/>
          <a:lstStyle/>
          <a:p>
            <a:r>
              <a:rPr lang="en-US" dirty="0" smtClean="0"/>
              <a:t>Susan </a:t>
            </a:r>
            <a:r>
              <a:rPr lang="en-US" dirty="0" err="1" smtClean="0"/>
              <a:t>Letvak</a:t>
            </a:r>
            <a:r>
              <a:rPr lang="en-US" dirty="0" smtClean="0"/>
              <a:t> PhD, RN, FAAN</a:t>
            </a:r>
          </a:p>
          <a:p>
            <a:r>
              <a:rPr lang="en-US" dirty="0" smtClean="0"/>
              <a:t>UNC Greensboro School of Nursing</a:t>
            </a:r>
          </a:p>
          <a:p>
            <a:r>
              <a:rPr lang="en-US" dirty="0" smtClean="0"/>
              <a:t>saletvak@uncg.edu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JST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524000"/>
            <a:ext cx="3906371" cy="5210537"/>
          </a:xfrm>
        </p:spPr>
      </p:pic>
    </p:spTree>
    <p:extLst>
      <p:ext uri="{BB962C8B-B14F-4D97-AF65-F5344CB8AC3E}">
        <p14:creationId xmlns:p14="http://schemas.microsoft.com/office/powerpoint/2010/main" val="2186984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At UNC Greensboro: </a:t>
            </a:r>
            <a:r>
              <a:rPr lang="en-US" dirty="0" smtClean="0"/>
              <a:t>working with the </a:t>
            </a:r>
            <a:r>
              <a:rPr lang="en-US" dirty="0" err="1" smtClean="0"/>
              <a:t>Registar</a:t>
            </a:r>
            <a:r>
              <a:rPr lang="en-US" dirty="0" smtClean="0"/>
              <a:t> and other departments to award college credit for veterans in ALL programs- not just nursing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For the UNC System</a:t>
            </a:r>
            <a:r>
              <a:rPr lang="en-US" dirty="0" smtClean="0"/>
              <a:t>: spreading the message as part of the GA MCAC - assisting other programs to accept military course work/experience for college credit.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67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143000"/>
            <a:ext cx="6858000" cy="468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856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57200"/>
            <a:ext cx="3299120" cy="586903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25963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4400" dirty="0" smtClean="0"/>
              <a:t>QUESTIONS?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46505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 Veteran Population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highest active duty military population in the US</a:t>
            </a:r>
          </a:p>
          <a:p>
            <a:r>
              <a:rPr lang="en-US" dirty="0" smtClean="0"/>
              <a:t>776,000 veterans live here</a:t>
            </a:r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in post 9/11 veterans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FF00"/>
                </a:solidFill>
              </a:rPr>
              <a:t>8.2% of post 9/11 veterans are without jobs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Veterans 18-34 have a 20% poverty rate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968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Registered Nurse Workforce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Nationally over 55% of RNs have a Bachelors degree- in NC only 34% do.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We need Bachelors prepared nurses in NC to provide the highest quality of care.</a:t>
            </a:r>
          </a:p>
          <a:p>
            <a:r>
              <a:rPr lang="en-US" dirty="0" smtClean="0"/>
              <a:t>The need for RNs will continue to grow and shortages are already occurring throughout the state.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7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Veterans= Great Nurses!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00200"/>
            <a:ext cx="6788944" cy="4525963"/>
          </a:xfrm>
        </p:spPr>
      </p:pic>
    </p:spTree>
    <p:extLst>
      <p:ext uri="{BB962C8B-B14F-4D97-AF65-F5344CB8AC3E}">
        <p14:creationId xmlns:p14="http://schemas.microsoft.com/office/powerpoint/2010/main" val="230367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2057400"/>
          </a:xfrm>
        </p:spPr>
        <p:txBody>
          <a:bodyPr/>
          <a:lstStyle/>
          <a:p>
            <a:r>
              <a:rPr lang="en-US" dirty="0" smtClean="0"/>
              <a:t>The UNCG School of Nursing</a:t>
            </a:r>
            <a:br>
              <a:rPr lang="en-US" dirty="0" smtClean="0"/>
            </a:br>
            <a:r>
              <a:rPr lang="en-US" dirty="0" smtClean="0"/>
              <a:t>Veterans Access Program</a:t>
            </a:r>
            <a:br>
              <a:rPr lang="en-US" dirty="0" smtClean="0"/>
            </a:br>
            <a:r>
              <a:rPr lang="en-US" dirty="0" smtClean="0"/>
              <a:t>(VAP)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048000"/>
            <a:ext cx="4114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190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HRSA Grant Funded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r>
              <a:rPr lang="en-US" dirty="0"/>
              <a:t>Nurse Education, Practice, Quality and Retention Veterans</a:t>
            </a:r>
            <a:r>
              <a:rPr lang="en-US" dirty="0" smtClean="0"/>
              <a:t>’ Bachelor </a:t>
            </a:r>
            <a:r>
              <a:rPr lang="en-US" dirty="0"/>
              <a:t>of Science in Nursing </a:t>
            </a:r>
            <a:r>
              <a:rPr lang="en-US" dirty="0" smtClean="0"/>
              <a:t>Program. </a:t>
            </a:r>
          </a:p>
          <a:p>
            <a:r>
              <a:rPr lang="en-US" dirty="0" smtClean="0"/>
              <a:t>UNCG School of Nursing is in the second cohort to be funded (over $1 million received). Finishing our second year. 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The grant “forced the hand” of faculty to accept the Joint Service Transcript (JST) as academic credit.</a:t>
            </a:r>
          </a:p>
        </p:txBody>
      </p:sp>
    </p:spTree>
    <p:extLst>
      <p:ext uri="{BB962C8B-B14F-4D97-AF65-F5344CB8AC3E}">
        <p14:creationId xmlns:p14="http://schemas.microsoft.com/office/powerpoint/2010/main" val="352857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8"/>
            <a:ext cx="8406063" cy="498316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Enlarged our nursing program by up to 24/year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to civilian nursing course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Customized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clinical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Counseling support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Specialized tutoring   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Reimbursement for fees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Start up kit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study room/computers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safety net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enrolled now- 24 more coming this fall!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UNCG Veteran Access Program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00401"/>
            <a:ext cx="4075043" cy="267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0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Attracted Donor Support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76400"/>
            <a:ext cx="7019925" cy="4105275"/>
          </a:xfrm>
        </p:spPr>
      </p:pic>
    </p:spTree>
    <p:extLst>
      <p:ext uri="{BB962C8B-B14F-4D97-AF65-F5344CB8AC3E}">
        <p14:creationId xmlns:p14="http://schemas.microsoft.com/office/powerpoint/2010/main" val="2427296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Awarding Academic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dirty="0" smtClean="0"/>
              <a:t>We are utilizing the Joint Service Transcript to provide direct college credit. </a:t>
            </a:r>
          </a:p>
          <a:p>
            <a:r>
              <a:rPr lang="en-US" dirty="0" smtClean="0"/>
              <a:t> Students can complete our five semester program in as little as </a:t>
            </a:r>
            <a:r>
              <a:rPr lang="en-US" dirty="0" smtClean="0">
                <a:solidFill>
                  <a:srgbClr val="FFC000"/>
                </a:solidFill>
              </a:rPr>
              <a:t>THREE SEMESTERS- saving GI benefits for graduate school and getting vets into the workforce. </a:t>
            </a:r>
          </a:p>
          <a:p>
            <a:r>
              <a:rPr lang="en-US" dirty="0" smtClean="0"/>
              <a:t>Can also competency test if unsure of knowledge/skill base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67730"/>
      </p:ext>
    </p:extLst>
  </p:cSld>
  <p:clrMapOvr>
    <a:masterClrMapping/>
  </p:clrMapOvr>
</p:sld>
</file>

<file path=ppt/theme/theme1.xml><?xml version="1.0" encoding="utf-8"?>
<a:theme xmlns:a="http://schemas.openxmlformats.org/drawingml/2006/main" name="Blue Background UNCG Logo_revSPE_2">
  <a:themeElements>
    <a:clrScheme name="Blue Background UNCG Logo_revSPE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ue Background UNCG Logo_revSPE_2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ue Background UNCG Logo_revSPE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Background UNCG Logo_revSPE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Background UNCG Logo_revSPE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UNCG_BlueBgd_AbbrevLogo</Template>
  <TotalTime>607</TotalTime>
  <Words>340</Words>
  <Application>Microsoft Office PowerPoint</Application>
  <PresentationFormat>On-screen Show (4:3)</PresentationFormat>
  <Paragraphs>50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Palatino Linotype</vt:lpstr>
      <vt:lpstr>Blue Background UNCG Logo_revSPE_2</vt:lpstr>
      <vt:lpstr>UNC Greensboro’s  Veteran’s Access Program for Nursing </vt:lpstr>
      <vt:lpstr>NC Veteran Population</vt:lpstr>
      <vt:lpstr>Registered Nurse Workforce</vt:lpstr>
      <vt:lpstr>Veterans= Great Nurses!</vt:lpstr>
      <vt:lpstr>The UNCG School of Nursing Veterans Access Program (VAP)</vt:lpstr>
      <vt:lpstr>HRSA Grant Funded</vt:lpstr>
      <vt:lpstr>UNCG Veteran Access Program</vt:lpstr>
      <vt:lpstr>Attracted Donor Support</vt:lpstr>
      <vt:lpstr>Awarding Academic Credit</vt:lpstr>
      <vt:lpstr>Sample JST</vt:lpstr>
      <vt:lpstr>Next Steps</vt:lpstr>
      <vt:lpstr>PowerPoint Presentation</vt:lpstr>
      <vt:lpstr>PowerPoint Presentation</vt:lpstr>
    </vt:vector>
  </TitlesOfParts>
  <Company>UNCG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spellis</dc:creator>
  <cp:lastModifiedBy>Lynn Hayes</cp:lastModifiedBy>
  <cp:revision>33</cp:revision>
  <dcterms:created xsi:type="dcterms:W3CDTF">2006-12-11T18:53:15Z</dcterms:created>
  <dcterms:modified xsi:type="dcterms:W3CDTF">2016-05-02T12:21:54Z</dcterms:modified>
</cp:coreProperties>
</file>